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EF4EA-8CDE-449B-87AA-BF8BE1596C2B}" type="datetimeFigureOut">
              <a:rPr lang="en-US" smtClean="0"/>
              <a:t>9/11/2009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7BD94-180B-4463-944C-0CD6012B154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2004 Year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Jenna Fox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http://www.scaruffi.com/politics/2004.html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World Leaders</a:t>
            </a:r>
          </a:p>
          <a:p>
            <a:pPr lvl="1"/>
            <a:r>
              <a:rPr lang="en-US" dirty="0" smtClean="0"/>
              <a:t>Spanish Prime Minister Jose Luis Rodriguez Zapatero answers to Al Qaeda</a:t>
            </a:r>
          </a:p>
          <a:p>
            <a:pPr lvl="1"/>
            <a:r>
              <a:rPr lang="en-US" dirty="0" smtClean="0"/>
              <a:t>Russia’s president Putin created a vibrant economy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Wars</a:t>
            </a:r>
          </a:p>
          <a:p>
            <a:pPr lvl="1"/>
            <a:r>
              <a:rPr lang="en-US" dirty="0" smtClean="0"/>
              <a:t>Balochistan conflict</a:t>
            </a:r>
          </a:p>
          <a:p>
            <a:pPr lvl="1"/>
            <a:r>
              <a:rPr lang="en-US" dirty="0" smtClean="0"/>
              <a:t>Sa’dah insurgency</a:t>
            </a:r>
          </a:p>
          <a:p>
            <a:pPr lvl="1"/>
            <a:r>
              <a:rPr lang="en-US" dirty="0" smtClean="0"/>
              <a:t>Conflict in the Niger River Delta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Inventions/Technology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Recreation/Leisure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52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2004 Year Project</vt:lpstr>
      <vt:lpstr>Politics</vt:lpstr>
      <vt:lpstr>Politics continued</vt:lpstr>
      <vt:lpstr>Economy</vt:lpstr>
      <vt:lpstr>Statistics</vt:lpstr>
      <vt:lpstr>Natural Disasters</vt:lpstr>
      <vt:lpstr>Inventions/Technology</vt:lpstr>
      <vt:lpstr>Recreation/Leisure</vt:lpstr>
      <vt:lpstr>Fashion</vt:lpstr>
      <vt:lpstr>Bibliography</vt:lpstr>
    </vt:vector>
  </TitlesOfParts>
  <Company>Lionsgate Academy - Crystal, MN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2004 Year Project</dc:title>
  <dc:creator>Network Administrator</dc:creator>
  <cp:lastModifiedBy>Network Administrator</cp:lastModifiedBy>
  <cp:revision>8</cp:revision>
  <dcterms:created xsi:type="dcterms:W3CDTF">2009-09-11T15:31:28Z</dcterms:created>
  <dcterms:modified xsi:type="dcterms:W3CDTF">2009-09-11T16:43:08Z</dcterms:modified>
</cp:coreProperties>
</file>